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TAHLİYE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19872" y="1478593"/>
            <a:ext cx="5544616" cy="5190766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83281"/>
            <a:ext cx="3384376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074096" cy="5040560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</a:t>
            </a:r>
            <a:r>
              <a:rPr lang="tr-TR" sz="3600" dirty="0">
                <a:solidFill>
                  <a:srgbClr val="FF0000"/>
                </a:solidFill>
              </a:rPr>
              <a:t>Acil Çıkış Kapısına en yakın sınıftan başlanarak </a:t>
            </a:r>
            <a:r>
              <a:rPr lang="tr-TR" sz="3600" dirty="0"/>
              <a:t>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>
                <a:solidFill>
                  <a:srgbClr val="FF0000"/>
                </a:solidFill>
              </a:rPr>
              <a:t>Kesinlikle </a:t>
            </a:r>
            <a:r>
              <a:rPr lang="tr-TR" sz="3600" u="sng" dirty="0">
                <a:solidFill>
                  <a:srgbClr val="FF0000"/>
                </a:solidFill>
              </a:rPr>
              <a:t>ASANSÖR KULLANILMAMALIDIR.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491881" y="1478592"/>
            <a:ext cx="5400599" cy="5262775"/>
          </a:xfrm>
        </p:spPr>
        <p:txBody>
          <a:bodyPr>
            <a:normAutofit lnSpcReduction="10000"/>
          </a:bodyPr>
          <a:lstStyle/>
          <a:p>
            <a:r>
              <a:rPr lang="tr-TR" sz="3200" dirty="0">
                <a:solidFill>
                  <a:srgbClr val="7030A0"/>
                </a:solidFill>
              </a:rPr>
              <a:t>Sınıftan çıkan öğrenciler SAKİN bir şekilde duvar kenarından </a:t>
            </a:r>
            <a:r>
              <a:rPr lang="tr-TR" sz="3200" dirty="0" smtClean="0">
                <a:solidFill>
                  <a:srgbClr val="7030A0"/>
                </a:solidFill>
              </a:rPr>
              <a:t>ilerlemeli, eller başın üzerinde olmalıdır.</a:t>
            </a:r>
            <a:endParaRPr lang="tr-TR" sz="3200" dirty="0">
              <a:solidFill>
                <a:srgbClr val="7030A0"/>
              </a:solidFill>
            </a:endParaRPr>
          </a:p>
          <a:p>
            <a:r>
              <a:rPr lang="tr-TR" sz="3200" dirty="0">
                <a:solidFill>
                  <a:srgbClr val="FF0000"/>
                </a:solidFill>
              </a:rPr>
              <a:t>Sıra bozulmadan, merdivenleri kullanırken duvar kenarından inilmelidir.</a:t>
            </a:r>
          </a:p>
          <a:p>
            <a:r>
              <a:rPr lang="tr-TR" sz="3200" dirty="0">
                <a:solidFill>
                  <a:srgbClr val="7030A0"/>
                </a:solidFill>
              </a:rPr>
              <a:t>Yetkililerin veya sağlık görevlilerinin yukarıya çıkış ihtimallerini düşünerek </a:t>
            </a:r>
            <a:r>
              <a:rPr lang="tr-TR" sz="3200" dirty="0" smtClean="0">
                <a:solidFill>
                  <a:srgbClr val="7030A0"/>
                </a:solidFill>
              </a:rPr>
              <a:t>yollar kapatılmamalıdır.</a:t>
            </a:r>
            <a:endParaRPr lang="tr-TR" sz="32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628800"/>
            <a:ext cx="5181600" cy="5040559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0000"/>
                </a:solidFill>
              </a:rPr>
              <a:t>ve geri </a:t>
            </a:r>
            <a:r>
              <a:rPr lang="tr-TR" sz="3200" dirty="0" smtClean="0">
                <a:solidFill>
                  <a:srgbClr val="FF0000"/>
                </a:solidFill>
              </a:rPr>
              <a:t>dönmemelisiniz…</a:t>
            </a:r>
            <a:endParaRPr lang="tr-TR" sz="3200" dirty="0">
              <a:solidFill>
                <a:srgbClr val="FF0000"/>
              </a:solidFill>
            </a:endParaRPr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78592"/>
            <a:ext cx="5074096" cy="5190767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>
                <a:solidFill>
                  <a:srgbClr val="FF0000"/>
                </a:solidFill>
              </a:rPr>
              <a:t>Elektrik, Su ve Doğal Gaz vanaları </a:t>
            </a:r>
            <a:r>
              <a:rPr lang="tr-TR" sz="3200" dirty="0" smtClean="0">
                <a:solidFill>
                  <a:srgbClr val="FF0000"/>
                </a:solidFill>
              </a:rPr>
              <a:t>kapatılmalıdır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  <a:p>
            <a:r>
              <a:rPr lang="tr-TR" sz="3200" dirty="0">
                <a:solidFill>
                  <a:srgbClr val="00B050"/>
                </a:solidFill>
              </a:rPr>
              <a:t>Kontrol edilen sınıfların kapıları </a:t>
            </a:r>
            <a:r>
              <a:rPr lang="tr-TR" sz="3200" dirty="0" smtClean="0">
                <a:solidFill>
                  <a:srgbClr val="00B050"/>
                </a:solidFill>
              </a:rPr>
              <a:t>kapatılmalıdır</a:t>
            </a:r>
            <a:r>
              <a:rPr lang="tr-TR" sz="3200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851920" y="1556792"/>
            <a:ext cx="5184576" cy="51125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79912" y="1478593"/>
            <a:ext cx="5256584" cy="5262775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>
                <a:solidFill>
                  <a:srgbClr val="00B050"/>
                </a:solidFill>
              </a:rPr>
              <a:t>Tatbikat </a:t>
            </a:r>
            <a:r>
              <a:rPr lang="tr-TR" sz="2800" dirty="0" smtClean="0">
                <a:solidFill>
                  <a:srgbClr val="00B050"/>
                </a:solidFill>
              </a:rPr>
              <a:t>yöneticisi, </a:t>
            </a:r>
            <a:r>
              <a:rPr lang="tr-TR" sz="2800" dirty="0">
                <a:solidFill>
                  <a:srgbClr val="00B050"/>
                </a:solidFill>
              </a:rPr>
              <a:t>her sınıfın tam olduğu bilgisini aldıktan sonra TATBİKATI </a:t>
            </a:r>
            <a:r>
              <a:rPr lang="tr-TR" sz="2800" dirty="0" smtClean="0">
                <a:solidFill>
                  <a:srgbClr val="00B050"/>
                </a:solidFill>
              </a:rPr>
              <a:t>BİTİRMELİDİR</a:t>
            </a:r>
            <a:r>
              <a:rPr lang="tr-TR" sz="2800" dirty="0">
                <a:solidFill>
                  <a:srgbClr val="00B050"/>
                </a:solidFill>
              </a:rPr>
              <a:t>.</a:t>
            </a:r>
          </a:p>
          <a:p>
            <a:r>
              <a:rPr lang="tr-TR" sz="2800" b="1" dirty="0">
                <a:solidFill>
                  <a:srgbClr val="FF0000"/>
                </a:solidFill>
              </a:rPr>
              <a:t>TATBİKAT BİTMİŞTİR </a:t>
            </a:r>
            <a:r>
              <a:rPr lang="tr-TR" sz="2800" dirty="0"/>
              <a:t>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</a:t>
            </a:r>
            <a:r>
              <a:rPr lang="tr-TR" sz="2800" u="sng" dirty="0">
                <a:solidFill>
                  <a:srgbClr val="FF0000"/>
                </a:solidFill>
              </a:rPr>
              <a:t>etkinlik değerlendirilmelidir</a:t>
            </a:r>
            <a:r>
              <a:rPr lang="tr-TR" sz="2800" u="sng" dirty="0" smtClean="0">
                <a:solidFill>
                  <a:srgbClr val="FF0000"/>
                </a:solidFill>
              </a:rPr>
              <a:t>. </a:t>
            </a:r>
            <a:r>
              <a:rPr lang="tr-TR" sz="2800" u="sng" dirty="0" smtClean="0">
                <a:solidFill>
                  <a:srgbClr val="00B050"/>
                </a:solidFill>
              </a:rPr>
              <a:t>Öğretmenler de tatbikat değerlendirmesi yapmalı, çıkan aksaklıklar varsa tekrarlamaması için  tedbir alınmalıdır.</a:t>
            </a:r>
            <a:endParaRPr lang="tr-TR" sz="2800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9532" y="4221088"/>
            <a:ext cx="3600400" cy="2016224"/>
          </a:xfrm>
        </p:spPr>
        <p:txBody>
          <a:bodyPr>
            <a:normAutofit fontScale="85000" lnSpcReduction="20000"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600" b="1" dirty="0" smtClean="0">
                <a:solidFill>
                  <a:srgbClr val="92D050"/>
                </a:solidFill>
              </a:rPr>
              <a:t>TATBİKAT </a:t>
            </a:r>
            <a:r>
              <a:rPr lang="tr-TR" sz="2600" b="1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2600" b="1" dirty="0" smtClean="0">
                <a:solidFill>
                  <a:srgbClr val="92D050"/>
                </a:solidFill>
              </a:rPr>
              <a:t>TEŞEKKÜRLER </a:t>
            </a:r>
            <a:r>
              <a:rPr lang="tr-TR" sz="2600" b="1" dirty="0">
                <a:solidFill>
                  <a:srgbClr val="92D050"/>
                </a:solidFill>
              </a:rPr>
              <a:t>!...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5181600" cy="5400599"/>
          </a:xfrm>
        </p:spPr>
        <p:txBody>
          <a:bodyPr>
            <a:normAutofit lnSpcReduction="10000"/>
          </a:bodyPr>
          <a:lstStyle/>
          <a:p>
            <a:r>
              <a:rPr lang="tr-TR" sz="4400" dirty="0">
                <a:solidFill>
                  <a:srgbClr val="FF0000"/>
                </a:solidFill>
              </a:rPr>
              <a:t>TATBİKAT FORMUNU HAZIRLAMAYI UNUTMAYINIZ !...</a:t>
            </a:r>
          </a:p>
          <a:p>
            <a:r>
              <a:rPr lang="tr-TR" sz="4400" u="sng" dirty="0">
                <a:solidFill>
                  <a:srgbClr val="FF0000"/>
                </a:solidFill>
              </a:rPr>
              <a:t>MEBBİS MODÜLÜNE GİRİŞ YAPMAYI İHMAL ETMEYİNİZ 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3816424" cy="315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355976" y="883281"/>
            <a:ext cx="4536504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816423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07.03.2024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10:10</a:t>
            </a:r>
            <a:endParaRPr lang="tr-TR" sz="4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23928" y="764704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211960" y="692696"/>
            <a:ext cx="4648200" cy="6048672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 Saat 10:10’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1. ZİL ÇALAR )</a:t>
            </a:r>
          </a:p>
          <a:p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SARSINTI </a:t>
            </a:r>
            <a:r>
              <a:rPr lang="tr-TR" sz="4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BAŞLADI 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komutu ile sınıfta    bulunan herkes</a:t>
            </a:r>
          </a:p>
          <a:p>
            <a:pPr marL="0" indent="0">
              <a:buNone/>
            </a:pP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ÇÖK </a:t>
            </a:r>
            <a:r>
              <a:rPr lang="tr-TR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pozisyonu </a:t>
            </a:r>
            <a:r>
              <a:rPr lang="tr-TR" sz="4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almalıdır.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600400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067944" y="1556791"/>
            <a:ext cx="4968552" cy="496855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70C0"/>
                </a:solidFill>
              </a:rPr>
              <a:t>Öğretmen her öğrencinin kendini koruduğundan emin olmalıdır.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Sarsıntı geçene kadar olduğumuz yerde beklemeliyiz.</a:t>
            </a:r>
          </a:p>
          <a:p>
            <a:r>
              <a:rPr lang="tr-TR" sz="3200" dirty="0">
                <a:solidFill>
                  <a:srgbClr val="0070C0"/>
                </a:solidFill>
              </a:rPr>
              <a:t>SAKİN OLUNMALI, SARSINTI BİTİNCE SINIF TAHLİYE EDİLMELİDİR.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06794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412776"/>
            <a:ext cx="5002088" cy="5184576"/>
          </a:xfrm>
        </p:spPr>
        <p:txBody>
          <a:bodyPr>
            <a:normAutofit lnSpcReduction="10000"/>
          </a:bodyPr>
          <a:lstStyle/>
          <a:p>
            <a:r>
              <a:rPr lang="tr-TR" sz="4800" dirty="0"/>
              <a:t>Tahliye anında </a:t>
            </a:r>
            <a:r>
              <a:rPr lang="tr-TR" sz="4000" b="1" dirty="0" smtClean="0">
                <a:solidFill>
                  <a:srgbClr val="FF0000"/>
                </a:solidFill>
              </a:rPr>
              <a:t>DÜZEN </a:t>
            </a:r>
            <a:r>
              <a:rPr lang="tr-TR" sz="4000" b="1" dirty="0">
                <a:solidFill>
                  <a:srgbClr val="FF0000"/>
                </a:solidFill>
              </a:rPr>
              <a:t>ve GÜVENLİK</a:t>
            </a:r>
            <a:r>
              <a:rPr lang="tr-TR" sz="48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/>
              <a:t>HIZ 3. sırada yer almalıdır.</a:t>
            </a:r>
            <a:endParaRPr lang="tr-T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707904" y="980728"/>
            <a:ext cx="5256584" cy="5544615"/>
          </a:xfrm>
        </p:spPr>
        <p:txBody>
          <a:bodyPr>
            <a:normAutofit lnSpcReduction="10000"/>
          </a:bodyPr>
          <a:lstStyle/>
          <a:p>
            <a:r>
              <a:rPr lang="tr-TR" sz="3600" u="sng" dirty="0">
                <a:solidFill>
                  <a:srgbClr val="FF0000"/>
                </a:solidFill>
              </a:rPr>
              <a:t>Sarsıntı bitince </a:t>
            </a:r>
            <a:r>
              <a:rPr lang="tr-TR" sz="3600" dirty="0" smtClean="0">
                <a:solidFill>
                  <a:schemeClr val="accent2"/>
                </a:solidFill>
              </a:rPr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( </a:t>
            </a:r>
            <a:r>
              <a:rPr lang="tr-TR" sz="3600" dirty="0" smtClean="0">
                <a:solidFill>
                  <a:srgbClr val="FF0000"/>
                </a:solidFill>
              </a:rPr>
              <a:t>1 dk. sonra </a:t>
            </a:r>
            <a:r>
              <a:rPr lang="tr-TR" sz="36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 </a:t>
            </a:r>
            <a:r>
              <a:rPr lang="tr-TR" sz="3600" dirty="0">
                <a:solidFill>
                  <a:srgbClr val="FF0000"/>
                </a:solidFill>
              </a:rPr>
              <a:t>SARSINTI GEÇTİ </a:t>
            </a:r>
            <a:r>
              <a:rPr lang="tr-TR" sz="3600" dirty="0">
                <a:solidFill>
                  <a:schemeClr val="accent2"/>
                </a:solidFill>
              </a:rPr>
              <a:t>komutu ile </a:t>
            </a:r>
            <a:r>
              <a:rPr lang="tr-TR" sz="3600" dirty="0" smtClean="0">
                <a:solidFill>
                  <a:schemeClr val="accent2"/>
                </a:solidFill>
              </a:rPr>
              <a:t>sınıfın </a:t>
            </a:r>
            <a:r>
              <a:rPr lang="tr-TR" sz="3600" dirty="0">
                <a:solidFill>
                  <a:schemeClr val="accent2"/>
                </a:solidFill>
              </a:rPr>
              <a:t>kapısına yakın bir şekilde </a:t>
            </a:r>
            <a:r>
              <a:rPr lang="tr-TR" sz="3600" dirty="0" smtClean="0">
                <a:solidFill>
                  <a:schemeClr val="accent2"/>
                </a:solidFill>
              </a:rPr>
              <a:t>TEK SIRA olunmalı,</a:t>
            </a:r>
          </a:p>
          <a:p>
            <a:r>
              <a:rPr lang="tr-TR" sz="3600" dirty="0" smtClean="0">
                <a:solidFill>
                  <a:schemeClr val="accent2"/>
                </a:solidFill>
              </a:rPr>
              <a:t>Tahliye işlemine </a:t>
            </a:r>
          </a:p>
          <a:p>
            <a:pPr marL="0" indent="0">
              <a:buNone/>
            </a:pPr>
            <a:r>
              <a:rPr lang="tr-TR" sz="3600" dirty="0">
                <a:solidFill>
                  <a:schemeClr val="accent2"/>
                </a:solidFill>
              </a:rPr>
              <a:t> </a:t>
            </a:r>
            <a:r>
              <a:rPr lang="tr-TR" sz="3600" dirty="0" smtClean="0">
                <a:solidFill>
                  <a:schemeClr val="accent2"/>
                </a:solidFill>
              </a:rPr>
              <a:t>   ( </a:t>
            </a:r>
            <a:r>
              <a:rPr lang="tr-TR" sz="3600" dirty="0" smtClean="0">
                <a:solidFill>
                  <a:srgbClr val="FF0000"/>
                </a:solidFill>
              </a:rPr>
              <a:t>2. zil ile 2 dk. sonra </a:t>
            </a:r>
            <a:r>
              <a:rPr lang="tr-TR" sz="3600" dirty="0" smtClean="0">
                <a:solidFill>
                  <a:schemeClr val="accent2"/>
                </a:solidFill>
              </a:rPr>
              <a:t>)              başlanmalıdır.</a:t>
            </a:r>
            <a:endParaRPr lang="tr-TR" sz="36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95936" y="1489325"/>
            <a:ext cx="4648200" cy="5400600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62400" y="1268760"/>
            <a:ext cx="4858072" cy="547260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410445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589</TotalTime>
  <Words>482</Words>
  <Application>Microsoft Office PowerPoint</Application>
  <PresentationFormat>Ekran Gösterisi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Lenovo</cp:lastModifiedBy>
  <cp:revision>42</cp:revision>
  <dcterms:created xsi:type="dcterms:W3CDTF">2022-02-20T10:33:15Z</dcterms:created>
  <dcterms:modified xsi:type="dcterms:W3CDTF">2024-03-06T11:42:19Z</dcterms:modified>
</cp:coreProperties>
</file>